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73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270" autoAdjust="0"/>
  </p:normalViewPr>
  <p:slideViewPr>
    <p:cSldViewPr>
      <p:cViewPr varScale="1">
        <p:scale>
          <a:sx n="71" d="100"/>
          <a:sy n="71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BD9A0-F692-490C-8CFB-06A14FB8FD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29E73B-F5F1-4F5D-8858-0DA0DC3E0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16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B62DA-ABFC-4CD4-A647-D512699B6193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F396F-BA2C-47CA-9FF0-B81DB8225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93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B050"/>
                </a:solidFill>
              </a:rPr>
              <a:t>Me </a:t>
            </a:r>
            <a:r>
              <a:rPr lang="en-US" sz="3600" dirty="0" err="1" smtClean="0">
                <a:solidFill>
                  <a:srgbClr val="00B050"/>
                </a:solidFill>
              </a:rPr>
              <a:t>llamo</a:t>
            </a:r>
            <a:r>
              <a:rPr lang="en-US" sz="3600" dirty="0" smtClean="0">
                <a:solidFill>
                  <a:srgbClr val="00B050"/>
                </a:solidFill>
              </a:rPr>
              <a:t> _________ </a:t>
            </a:r>
            <a:r>
              <a:rPr lang="en-US" sz="3600" dirty="0" err="1" smtClean="0">
                <a:solidFill>
                  <a:srgbClr val="00B050"/>
                </a:solidFill>
              </a:rPr>
              <a:t>Clase</a:t>
            </a:r>
            <a:r>
              <a:rPr lang="en-US" sz="3600" dirty="0" smtClean="0">
                <a:solidFill>
                  <a:srgbClr val="00B050"/>
                </a:solidFill>
              </a:rPr>
              <a:t> 8IM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</a:t>
            </a:r>
            <a:r>
              <a:rPr lang="en-US" sz="3600" dirty="0" err="1" smtClean="0">
                <a:solidFill>
                  <a:srgbClr val="00B050"/>
                </a:solidFill>
              </a:rPr>
              <a:t>fecha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err="1" smtClean="0">
                <a:solidFill>
                  <a:srgbClr val="00B050"/>
                </a:solidFill>
              </a:rPr>
              <a:t>es</a:t>
            </a:r>
            <a:r>
              <a:rPr lang="en-US" sz="3600" dirty="0" smtClean="0">
                <a:solidFill>
                  <a:srgbClr val="00B050"/>
                </a:solidFill>
              </a:rPr>
              <a:t> el 23 de mayo del 2013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839200" cy="4114800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s-ES_tradnl" smtClean="0">
                <a:solidFill>
                  <a:srgbClr val="FF0000"/>
                </a:solidFill>
              </a:rPr>
              <a:t>Propósito </a:t>
            </a:r>
            <a:r>
              <a:rPr lang="es-ES_tradnl" dirty="0" smtClean="0">
                <a:solidFill>
                  <a:srgbClr val="FF0000"/>
                </a:solidFill>
              </a:rPr>
              <a:t># 55: </a:t>
            </a:r>
            <a:r>
              <a:rPr lang="es-ES_tradnl" dirty="0" smtClean="0"/>
              <a:t>¿Como continuamos con el repaso para el examen del viernes?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dirty="0" smtClean="0"/>
              <a:t> Copia y completa </a:t>
            </a:r>
            <a:r>
              <a:rPr lang="es-ES_tradnl" u="sng" dirty="0" smtClean="0"/>
              <a:t>Ejercicio 4 </a:t>
            </a:r>
            <a:r>
              <a:rPr lang="es-ES_tradnl" dirty="0" smtClean="0"/>
              <a:t> p. 327 (1-6)</a:t>
            </a:r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4921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-7620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76200" y="838200"/>
            <a:ext cx="9144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 err="1" smtClean="0"/>
              <a:t>Completa</a:t>
            </a:r>
            <a:r>
              <a:rPr lang="en-US" kern="0" dirty="0" smtClean="0"/>
              <a:t> la </a:t>
            </a:r>
            <a:r>
              <a:rPr lang="en-US" kern="0" dirty="0" err="1" smtClean="0"/>
              <a:t>hoja</a:t>
            </a:r>
            <a:r>
              <a:rPr lang="en-US" kern="0" dirty="0" smtClean="0"/>
              <a:t> </a:t>
            </a:r>
            <a:r>
              <a:rPr lang="en-US" u="sng" kern="0" dirty="0" smtClean="0"/>
              <a:t>Cap. 9: </a:t>
            </a:r>
            <a:r>
              <a:rPr lang="en-US" u="sng" kern="0" dirty="0" err="1" smtClean="0"/>
              <a:t>Practica</a:t>
            </a:r>
            <a:r>
              <a:rPr lang="en-US" u="sng" kern="0" dirty="0" smtClean="0"/>
              <a:t> de </a:t>
            </a:r>
            <a:r>
              <a:rPr lang="en-US" u="sng" kern="0" dirty="0" err="1" smtClean="0"/>
              <a:t>Gramatica</a:t>
            </a:r>
            <a:endParaRPr lang="en-US" u="sng" kern="0" dirty="0" smtClean="0"/>
          </a:p>
          <a:p>
            <a:pPr marL="0" indent="0">
              <a:buNone/>
            </a:pPr>
            <a:endParaRPr lang="en-US" kern="0" dirty="0" smtClean="0"/>
          </a:p>
          <a:p>
            <a:r>
              <a:rPr lang="en-US" sz="2800" kern="0" dirty="0" smtClean="0"/>
              <a:t>TEXTO: </a:t>
            </a:r>
            <a:r>
              <a:rPr lang="en-US" sz="2800" kern="0" dirty="0" err="1" smtClean="0"/>
              <a:t>Completa</a:t>
            </a:r>
            <a:r>
              <a:rPr lang="en-US" sz="2800" kern="0" dirty="0" smtClean="0"/>
              <a:t> </a:t>
            </a:r>
            <a:r>
              <a:rPr lang="en-US" sz="2800" u="sng" kern="0" dirty="0" err="1" smtClean="0"/>
              <a:t>Ejercicio</a:t>
            </a:r>
            <a:r>
              <a:rPr lang="en-US" sz="2800" u="sng" kern="0" dirty="0" smtClean="0"/>
              <a:t> </a:t>
            </a:r>
            <a:r>
              <a:rPr lang="en-US" sz="2800" kern="0" dirty="0" smtClean="0"/>
              <a:t>5 y </a:t>
            </a:r>
            <a:r>
              <a:rPr lang="en-US" sz="2800" kern="0" dirty="0" err="1" smtClean="0"/>
              <a:t>copia</a:t>
            </a:r>
            <a:r>
              <a:rPr lang="en-US" sz="2800" kern="0" dirty="0" smtClean="0"/>
              <a:t> y </a:t>
            </a:r>
            <a:r>
              <a:rPr lang="en-US" sz="2800" kern="0" dirty="0" err="1" smtClean="0"/>
              <a:t>completa</a:t>
            </a:r>
            <a:r>
              <a:rPr lang="en-US" sz="2800" kern="0" dirty="0" smtClean="0"/>
              <a:t> </a:t>
            </a:r>
            <a:r>
              <a:rPr lang="en-US" sz="2800" u="sng" kern="0" dirty="0" err="1" smtClean="0"/>
              <a:t>Ejercicio</a:t>
            </a:r>
            <a:r>
              <a:rPr lang="en-US" sz="2800" u="sng" kern="0" dirty="0" smtClean="0"/>
              <a:t> 6 </a:t>
            </a:r>
            <a:r>
              <a:rPr lang="en-US" sz="2800" kern="0" dirty="0" smtClean="0"/>
              <a:t> p. 327 (1-7)</a:t>
            </a:r>
          </a:p>
          <a:p>
            <a:r>
              <a:rPr lang="en-US" sz="2800" kern="0" dirty="0" smtClean="0"/>
              <a:t>EXAMEN UNIDAD 8 NEXT TUESDAY!!!</a:t>
            </a:r>
          </a:p>
          <a:p>
            <a:pPr lvl="1"/>
            <a:r>
              <a:rPr lang="en-US" sz="2000" kern="0" dirty="0" smtClean="0"/>
              <a:t>Vocabulary on the mall (clothing, sales, sizes, etc.), on the market (spot, fruits, vegetables, </a:t>
            </a:r>
            <a:r>
              <a:rPr lang="en-US" sz="2000" kern="0" dirty="0" err="1" smtClean="0"/>
              <a:t>bargaining,etc</a:t>
            </a:r>
            <a:r>
              <a:rPr lang="en-US" sz="2000" kern="0" dirty="0" smtClean="0"/>
              <a:t>.),on the supermarket, in the indigenous market. p. 298-299, 302-303</a:t>
            </a:r>
          </a:p>
          <a:p>
            <a:pPr lvl="1"/>
            <a:r>
              <a:rPr lang="en-US" sz="2000" kern="0" dirty="0" smtClean="0"/>
              <a:t>Numbers p. 306</a:t>
            </a:r>
          </a:p>
          <a:p>
            <a:pPr lvl="1"/>
            <a:r>
              <a:rPr lang="en-US" sz="2000" kern="0" dirty="0" smtClean="0"/>
              <a:t>Saber y </a:t>
            </a:r>
            <a:r>
              <a:rPr lang="en-US" sz="2000" kern="0" dirty="0" err="1" smtClean="0"/>
              <a:t>Conocer</a:t>
            </a:r>
            <a:r>
              <a:rPr lang="en-US" sz="2000" kern="0" dirty="0" smtClean="0"/>
              <a:t> p.308</a:t>
            </a:r>
          </a:p>
          <a:p>
            <a:pPr lvl="1"/>
            <a:r>
              <a:rPr lang="en-US" sz="2000" kern="0" dirty="0" smtClean="0"/>
              <a:t>Comparative / Superlative p.311</a:t>
            </a:r>
          </a:p>
          <a:p>
            <a:pPr lvl="1"/>
            <a:r>
              <a:rPr lang="en-US" sz="2000" kern="0" dirty="0" err="1" smtClean="0"/>
              <a:t>Demostrative</a:t>
            </a:r>
            <a:r>
              <a:rPr lang="en-US" sz="2000" kern="0" dirty="0" smtClean="0"/>
              <a:t> adjectives p. 312</a:t>
            </a:r>
          </a:p>
          <a:p>
            <a:pPr lvl="1"/>
            <a:r>
              <a:rPr lang="en-US" sz="2000" kern="0" dirty="0" smtClean="0"/>
              <a:t>Reading </a:t>
            </a:r>
            <a:r>
              <a:rPr lang="en-US" sz="2000" u="sng" kern="0" dirty="0" err="1" smtClean="0"/>
              <a:t>Mercados</a:t>
            </a:r>
            <a:r>
              <a:rPr lang="en-US" sz="2000" u="sng" kern="0" dirty="0" smtClean="0"/>
              <a:t> </a:t>
            </a:r>
            <a:r>
              <a:rPr lang="en-US" sz="2000" u="sng" kern="0" dirty="0" err="1" smtClean="0"/>
              <a:t>indigenas</a:t>
            </a:r>
            <a:r>
              <a:rPr lang="en-US" sz="2000" kern="0" dirty="0" smtClean="0"/>
              <a:t> p. 316</a:t>
            </a:r>
          </a:p>
          <a:p>
            <a:pPr lvl="1"/>
            <a:r>
              <a:rPr lang="en-US" sz="2000" kern="0" dirty="0" smtClean="0"/>
              <a:t>Reading </a:t>
            </a:r>
            <a:r>
              <a:rPr lang="en-US" sz="2000" u="sng" kern="0" dirty="0" smtClean="0"/>
              <a:t>De </a:t>
            </a:r>
            <a:r>
              <a:rPr lang="en-US" sz="2000" u="sng" kern="0" dirty="0" err="1" smtClean="0"/>
              <a:t>compras</a:t>
            </a:r>
            <a:r>
              <a:rPr lang="en-US" sz="2000" kern="0" dirty="0" smtClean="0"/>
              <a:t> p. 318</a:t>
            </a:r>
            <a:endParaRPr lang="en-US" sz="2000" kern="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33400" y="595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55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86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690</TotalTime>
  <Words>142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cubos tricolor</vt:lpstr>
      <vt:lpstr>Me llamo _________ Clase 8IM La fecha es el 23 de mayo del 2013</vt:lpstr>
      <vt:lpstr>Ejercicios: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9im La fecha es el 8 de mayo del 2013</dc:title>
  <dc:creator>Helen Zumaeta</dc:creator>
  <cp:lastModifiedBy>Helen Zumaeta</cp:lastModifiedBy>
  <cp:revision>54</cp:revision>
  <cp:lastPrinted>2013-05-23T20:38:38Z</cp:lastPrinted>
  <dcterms:created xsi:type="dcterms:W3CDTF">2013-05-07T17:46:03Z</dcterms:created>
  <dcterms:modified xsi:type="dcterms:W3CDTF">2013-05-28T20:19:27Z</dcterms:modified>
</cp:coreProperties>
</file>